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ms-MY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8A8C2CE-64D3-44FF-A665-B65AE039CE41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36" autoAdjust="0"/>
  </p:normalViewPr>
  <p:slideViewPr>
    <p:cSldViewPr snapToGrid="0">
      <p:cViewPr varScale="1">
        <p:scale>
          <a:sx n="97" d="100"/>
          <a:sy n="97" d="100"/>
        </p:scale>
        <p:origin x="81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7915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140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5814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6865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6235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41703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223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1200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2859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7811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4248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1071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755940"/>
            <a:ext cx="10051216" cy="6322194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4149212" y="2678171"/>
            <a:ext cx="1858298" cy="1238866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cxnSp>
        <p:nvCxnSpPr>
          <p:cNvPr id="17" name="Elbow Connector 16"/>
          <p:cNvCxnSpPr/>
          <p:nvPr/>
        </p:nvCxnSpPr>
        <p:spPr>
          <a:xfrm flipV="1">
            <a:off x="4552335" y="501445"/>
            <a:ext cx="2340078" cy="2166894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92413" y="297318"/>
            <a:ext cx="2831691" cy="40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Management Office</a:t>
            </a: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7635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Ridwan</dc:creator>
  <cp:lastModifiedBy>Ridwan</cp:lastModifiedBy>
  <cp:revision>5</cp:revision>
  <dcterms:created xsi:type="dcterms:W3CDTF">2016-11-29T04:05:25Z</dcterms:created>
  <dcterms:modified xsi:type="dcterms:W3CDTF">2016-11-29T06:06:32Z</dcterms:modified>
</cp:coreProperties>
</file>