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ms-MY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8A8C2CE-64D3-44FF-A665-B65AE039CE41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36" autoAdjust="0"/>
  </p:normalViewPr>
  <p:slideViewPr>
    <p:cSldViewPr snapToGrid="0">
      <p:cViewPr>
        <p:scale>
          <a:sx n="90" d="100"/>
          <a:sy n="90" d="100"/>
        </p:scale>
        <p:origin x="48" y="1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7915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14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581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865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6235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170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22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1200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2859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7811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424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493D-5D8A-4A1F-8426-0F2DF91C7EF2}" type="datetimeFigureOut">
              <a:rPr lang="ms-MY" smtClean="0"/>
              <a:t>29/11/2016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1071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5393"/>
            <a:ext cx="10691813" cy="3755519"/>
          </a:xfrm>
          <a:prstGeom prst="rect">
            <a:avLst/>
          </a:prstGeom>
        </p:spPr>
      </p:pic>
      <p:cxnSp>
        <p:nvCxnSpPr>
          <p:cNvPr id="36" name="Curved Connector 35"/>
          <p:cNvCxnSpPr/>
          <p:nvPr/>
        </p:nvCxnSpPr>
        <p:spPr>
          <a:xfrm>
            <a:off x="855407" y="1641985"/>
            <a:ext cx="2359742" cy="491613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/>
          <p:cNvCxnSpPr/>
          <p:nvPr/>
        </p:nvCxnSpPr>
        <p:spPr>
          <a:xfrm rot="10800000" flipV="1">
            <a:off x="5171765" y="2514266"/>
            <a:ext cx="2290916" cy="33708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10800000" flipV="1">
            <a:off x="5181599" y="2703872"/>
            <a:ext cx="2290916" cy="33708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33" y="3789242"/>
            <a:ext cx="10508759" cy="324744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8737603" y="609597"/>
            <a:ext cx="1472106" cy="662093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cxnSp>
        <p:nvCxnSpPr>
          <p:cNvPr id="46" name="Curved Connector 45"/>
          <p:cNvCxnSpPr/>
          <p:nvPr/>
        </p:nvCxnSpPr>
        <p:spPr>
          <a:xfrm rot="10800000" flipV="1">
            <a:off x="5964583" y="4821653"/>
            <a:ext cx="2290916" cy="33708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/>
          <p:nvPr/>
        </p:nvCxnSpPr>
        <p:spPr>
          <a:xfrm rot="10800000" flipV="1">
            <a:off x="5962612" y="5004206"/>
            <a:ext cx="2290916" cy="337088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urved Connector 47"/>
          <p:cNvCxnSpPr/>
          <p:nvPr/>
        </p:nvCxnSpPr>
        <p:spPr>
          <a:xfrm>
            <a:off x="879991" y="1892709"/>
            <a:ext cx="2359742" cy="491613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urved Connector 48"/>
          <p:cNvCxnSpPr/>
          <p:nvPr/>
        </p:nvCxnSpPr>
        <p:spPr>
          <a:xfrm rot="10800000" flipV="1">
            <a:off x="3067665" y="5405805"/>
            <a:ext cx="1920883" cy="32126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urved Connector 50"/>
          <p:cNvCxnSpPr/>
          <p:nvPr/>
        </p:nvCxnSpPr>
        <p:spPr>
          <a:xfrm>
            <a:off x="812816" y="4648122"/>
            <a:ext cx="2370874" cy="356084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/>
          <p:nvPr/>
        </p:nvCxnSpPr>
        <p:spPr>
          <a:xfrm>
            <a:off x="814786" y="4807157"/>
            <a:ext cx="2370874" cy="356084"/>
          </a:xfrm>
          <a:prstGeom prst="curved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/>
          <p:nvPr/>
        </p:nvCxnSpPr>
        <p:spPr>
          <a:xfrm rot="10800000" flipV="1">
            <a:off x="3220065" y="5558205"/>
            <a:ext cx="1920883" cy="32126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/>
          <p:nvPr/>
        </p:nvCxnSpPr>
        <p:spPr>
          <a:xfrm rot="10800000" flipV="1">
            <a:off x="2803669" y="2610540"/>
            <a:ext cx="1920883" cy="32126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/>
          <p:nvPr/>
        </p:nvCxnSpPr>
        <p:spPr>
          <a:xfrm rot="10800000" flipV="1">
            <a:off x="2956069" y="2762940"/>
            <a:ext cx="1920883" cy="321269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067664" y="3624521"/>
            <a:ext cx="4491963" cy="4716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66" name="Rectangle 65"/>
          <p:cNvSpPr/>
          <p:nvPr/>
        </p:nvSpPr>
        <p:spPr>
          <a:xfrm>
            <a:off x="3270410" y="6501070"/>
            <a:ext cx="4491963" cy="4716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21" name="TextBox 20"/>
          <p:cNvSpPr txBox="1"/>
          <p:nvPr/>
        </p:nvSpPr>
        <p:spPr>
          <a:xfrm>
            <a:off x="819973" y="6909494"/>
            <a:ext cx="7752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Century Gothic" panose="020B0502020202020204" pitchFamily="34" charset="0"/>
              </a:rPr>
              <a:t>The figure 1 &amp; 2 shown that cross ventilation at typical units.</a:t>
            </a:r>
            <a:endParaRPr lang="ms-MY" sz="1200" b="1" dirty="0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12816" y="6455171"/>
            <a:ext cx="7752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Figure 2: Section through kitchen, studio, bedroom and terrace.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9991" y="3736940"/>
            <a:ext cx="7752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Figure 1: Section through foyer, studio, bath 1, a/c ledge and terrace.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43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Ridwan</dc:creator>
  <cp:lastModifiedBy>Ridwan</cp:lastModifiedBy>
  <cp:revision>11</cp:revision>
  <dcterms:created xsi:type="dcterms:W3CDTF">2016-11-29T04:05:25Z</dcterms:created>
  <dcterms:modified xsi:type="dcterms:W3CDTF">2016-11-29T07:19:36Z</dcterms:modified>
</cp:coreProperties>
</file>