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58000" cy="9144000"/>
  <p:defaultTextStyle>
    <a:defPPr>
      <a:defRPr lang="ms-MY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58A8C2CE-64D3-44FF-A665-B65AE039CE41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81" autoAdjust="0"/>
    <p:restoredTop sz="94636" autoAdjust="0"/>
  </p:normalViewPr>
  <p:slideViewPr>
    <p:cSldViewPr snapToGrid="0">
      <p:cViewPr>
        <p:scale>
          <a:sx n="90" d="100"/>
          <a:sy n="90" d="100"/>
        </p:scale>
        <p:origin x="48" y="1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679151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71404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5814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6865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762356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417035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152236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012009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2228594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578116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s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94248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2493D-5D8A-4A1F-8426-0F2DF91C7EF2}" type="datetimeFigureOut">
              <a:rPr lang="ms-MY" smtClean="0"/>
              <a:t>29/11/2016</a:t>
            </a:fld>
            <a:endParaRPr lang="ms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ms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3488-6629-40FB-B6B1-7733DDA47972}" type="slidenum">
              <a:rPr lang="ms-MY" smtClean="0"/>
              <a:t>‹#›</a:t>
            </a:fld>
            <a:endParaRPr lang="ms-MY"/>
          </a:p>
        </p:txBody>
      </p:sp>
    </p:spTree>
    <p:extLst>
      <p:ext uri="{BB962C8B-B14F-4D97-AF65-F5344CB8AC3E}">
        <p14:creationId xmlns:p14="http://schemas.microsoft.com/office/powerpoint/2010/main" val="3410719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35393"/>
            <a:ext cx="10691813" cy="3755519"/>
          </a:xfrm>
          <a:prstGeom prst="rect">
            <a:avLst/>
          </a:prstGeom>
        </p:spPr>
      </p:pic>
      <p:cxnSp>
        <p:nvCxnSpPr>
          <p:cNvPr id="36" name="Curved Connector 35"/>
          <p:cNvCxnSpPr/>
          <p:nvPr/>
        </p:nvCxnSpPr>
        <p:spPr>
          <a:xfrm>
            <a:off x="855407" y="1641985"/>
            <a:ext cx="2359742" cy="491613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/>
          <p:nvPr/>
        </p:nvCxnSpPr>
        <p:spPr>
          <a:xfrm rot="10800000" flipV="1">
            <a:off x="5171765" y="2514266"/>
            <a:ext cx="2290916" cy="33708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urved Connector 43"/>
          <p:cNvCxnSpPr/>
          <p:nvPr/>
        </p:nvCxnSpPr>
        <p:spPr>
          <a:xfrm rot="10800000" flipV="1">
            <a:off x="5181599" y="2703872"/>
            <a:ext cx="2290916" cy="33708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4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933" y="3789242"/>
            <a:ext cx="10508759" cy="3247443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8737603" y="609597"/>
            <a:ext cx="1472106" cy="662093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cxnSp>
        <p:nvCxnSpPr>
          <p:cNvPr id="46" name="Curved Connector 45"/>
          <p:cNvCxnSpPr/>
          <p:nvPr/>
        </p:nvCxnSpPr>
        <p:spPr>
          <a:xfrm rot="10800000" flipV="1">
            <a:off x="5964583" y="4821653"/>
            <a:ext cx="2290916" cy="33708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46"/>
          <p:cNvCxnSpPr/>
          <p:nvPr/>
        </p:nvCxnSpPr>
        <p:spPr>
          <a:xfrm rot="10800000" flipV="1">
            <a:off x="5962612" y="5004206"/>
            <a:ext cx="2290916" cy="337088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/>
          <p:nvPr/>
        </p:nvCxnSpPr>
        <p:spPr>
          <a:xfrm>
            <a:off x="879991" y="1892709"/>
            <a:ext cx="2359742" cy="491613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/>
          <p:nvPr/>
        </p:nvCxnSpPr>
        <p:spPr>
          <a:xfrm rot="10800000" flipV="1">
            <a:off x="3067665" y="5405805"/>
            <a:ext cx="1920883" cy="321269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urved Connector 50"/>
          <p:cNvCxnSpPr/>
          <p:nvPr/>
        </p:nvCxnSpPr>
        <p:spPr>
          <a:xfrm>
            <a:off x="812816" y="4648122"/>
            <a:ext cx="2370874" cy="356084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52"/>
          <p:cNvCxnSpPr/>
          <p:nvPr/>
        </p:nvCxnSpPr>
        <p:spPr>
          <a:xfrm>
            <a:off x="814786" y="4807157"/>
            <a:ext cx="2370874" cy="356084"/>
          </a:xfrm>
          <a:prstGeom prst="curvedConnector3">
            <a:avLst>
              <a:gd name="adj1" fmla="val 50000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urved Connector 59"/>
          <p:cNvCxnSpPr/>
          <p:nvPr/>
        </p:nvCxnSpPr>
        <p:spPr>
          <a:xfrm rot="10800000" flipV="1">
            <a:off x="3220065" y="5558205"/>
            <a:ext cx="1920883" cy="321269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0800000" flipV="1">
            <a:off x="2803669" y="2610540"/>
            <a:ext cx="1920883" cy="321269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/>
          <p:nvPr/>
        </p:nvCxnSpPr>
        <p:spPr>
          <a:xfrm rot="10800000" flipV="1">
            <a:off x="2956069" y="2762940"/>
            <a:ext cx="1920883" cy="321269"/>
          </a:xfrm>
          <a:prstGeom prst="curved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067664" y="3624521"/>
            <a:ext cx="4491963" cy="4716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66" name="Rectangle 65"/>
          <p:cNvSpPr/>
          <p:nvPr/>
        </p:nvSpPr>
        <p:spPr>
          <a:xfrm>
            <a:off x="3270410" y="6501070"/>
            <a:ext cx="4491963" cy="47167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001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ms-MY"/>
          </a:p>
        </p:txBody>
      </p:sp>
      <p:sp>
        <p:nvSpPr>
          <p:cNvPr id="21" name="TextBox 20"/>
          <p:cNvSpPr txBox="1"/>
          <p:nvPr/>
        </p:nvSpPr>
        <p:spPr>
          <a:xfrm>
            <a:off x="819973" y="6909494"/>
            <a:ext cx="77527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entury Gothic" panose="020B0502020202020204" pitchFamily="34" charset="0"/>
              </a:rPr>
              <a:t>The figure 1 &amp; 2 shown that cross ventilation at typical units.</a:t>
            </a:r>
            <a:endParaRPr lang="ms-MY" sz="1200" b="1" dirty="0">
              <a:latin typeface="Century Gothic" panose="020B0502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12816" y="6455171"/>
            <a:ext cx="7752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Figure 2: Section through kitchen, studio, bedroom and terrace.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879991" y="3736940"/>
            <a:ext cx="77527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 smtClean="0">
                <a:latin typeface="Century Gothic" panose="020B0502020202020204" pitchFamily="34" charset="0"/>
              </a:rPr>
              <a:t>Figure 1: Section through foyer, studio, bath 1, a/c ledge and terrace.</a:t>
            </a:r>
            <a:endParaRPr lang="ms-MY" sz="1000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5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43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Ridwan</dc:creator>
  <cp:lastModifiedBy>Ridwan</cp:lastModifiedBy>
  <cp:revision>11</cp:revision>
  <dcterms:created xsi:type="dcterms:W3CDTF">2016-11-29T04:05:25Z</dcterms:created>
  <dcterms:modified xsi:type="dcterms:W3CDTF">2016-11-29T07:19:36Z</dcterms:modified>
</cp:coreProperties>
</file>