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57" r:id="rId5"/>
  </p:sldIdLst>
  <p:sldSz cx="10691813" cy="7559675"/>
  <p:notesSz cx="6858000" cy="9144000"/>
  <p:defaultTextStyle>
    <a:defPPr>
      <a:defRPr lang="ms-MY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58A8C2CE-64D3-44FF-A665-B65AE039CE41}">
          <p14:sldIdLst>
            <p14:sldId id="256"/>
            <p14:sldId id="258"/>
            <p14:sldId id="259"/>
            <p14:sldId id="25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36" autoAdjust="0"/>
  </p:normalViewPr>
  <p:slideViewPr>
    <p:cSldViewPr snapToGrid="0">
      <p:cViewPr varScale="1">
        <p:scale>
          <a:sx n="97" d="100"/>
          <a:sy n="97" d="100"/>
        </p:scale>
        <p:origin x="810" y="7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67915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71404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58145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686545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762356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41703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152236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01200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228594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57811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ms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942485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493D-5D8A-4A1F-8426-0F2DF91C7EF2}" type="datetimeFigureOut">
              <a:rPr lang="ms-MY" smtClean="0"/>
              <a:t>15/12/2016</a:t>
            </a:fld>
            <a:endParaRPr lang="ms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ms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CD3488-6629-40FB-B6B1-7733DDA47972}" type="slidenum">
              <a:rPr lang="ms-MY" smtClean="0"/>
              <a:t>‹#›</a:t>
            </a:fld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3410719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5393"/>
            <a:ext cx="10691813" cy="3755519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933" y="3789242"/>
            <a:ext cx="10508759" cy="3247443"/>
          </a:xfrm>
          <a:prstGeom prst="rect">
            <a:avLst/>
          </a:prstGeom>
          <a:gradFill>
            <a:gsLst>
              <a:gs pos="100000">
                <a:schemeClr val="accent4">
                  <a:lumMod val="5000"/>
                  <a:lumOff val="95000"/>
                </a:schemeClr>
              </a:gs>
              <a:gs pos="25000">
                <a:schemeClr val="accent4">
                  <a:lumMod val="45000"/>
                  <a:lumOff val="55000"/>
                </a:schemeClr>
              </a:gs>
              <a:gs pos="20000">
                <a:schemeClr val="accent4">
                  <a:lumMod val="45000"/>
                  <a:lumOff val="55000"/>
                  <a:alpha val="6000"/>
                </a:schemeClr>
              </a:gs>
              <a:gs pos="62000">
                <a:schemeClr val="accent4">
                  <a:lumMod val="30000"/>
                  <a:lumOff val="70000"/>
                </a:schemeClr>
              </a:gs>
            </a:gsLst>
            <a:lin ang="5400000" scaled="1"/>
          </a:gradFill>
        </p:spPr>
      </p:pic>
      <p:sp>
        <p:nvSpPr>
          <p:cNvPr id="34" name="Rectangle 33"/>
          <p:cNvSpPr/>
          <p:nvPr/>
        </p:nvSpPr>
        <p:spPr>
          <a:xfrm>
            <a:off x="8726709" y="426472"/>
            <a:ext cx="1472106" cy="662093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65" name="Rectangle 64"/>
          <p:cNvSpPr/>
          <p:nvPr/>
        </p:nvSpPr>
        <p:spPr>
          <a:xfrm>
            <a:off x="3067664" y="3624521"/>
            <a:ext cx="4491963" cy="4716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66" name="Rectangle 65"/>
          <p:cNvSpPr/>
          <p:nvPr/>
        </p:nvSpPr>
        <p:spPr>
          <a:xfrm>
            <a:off x="3270410" y="6501070"/>
            <a:ext cx="4491963" cy="47167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67" name="TextBox 66"/>
          <p:cNvSpPr txBox="1"/>
          <p:nvPr/>
        </p:nvSpPr>
        <p:spPr>
          <a:xfrm>
            <a:off x="812816" y="6455171"/>
            <a:ext cx="7752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Figure 2: Section </a:t>
            </a:r>
            <a:r>
              <a:rPr lang="en-US" sz="1000" i="1" dirty="0">
                <a:latin typeface="Century Gothic" panose="020B0502020202020204" pitchFamily="34" charset="0"/>
              </a:rPr>
              <a:t>shown that the view from interior.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879991" y="3736940"/>
            <a:ext cx="775273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Figure 1: Section shown that the view from interior.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3" name="Flowchart: Extract 2"/>
          <p:cNvSpPr/>
          <p:nvPr/>
        </p:nvSpPr>
        <p:spPr>
          <a:xfrm rot="5400000">
            <a:off x="1518021" y="1252025"/>
            <a:ext cx="1127920" cy="2050022"/>
          </a:xfrm>
          <a:prstGeom prst="flowChartExtract">
            <a:avLst/>
          </a:prstGeom>
          <a:gradFill flip="none" rotWithShape="1">
            <a:gsLst>
              <a:gs pos="56000">
                <a:schemeClr val="accent4">
                  <a:lumMod val="45000"/>
                  <a:lumOff val="55000"/>
                  <a:alpha val="18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26" name="Flowchart: Extract 25"/>
          <p:cNvSpPr/>
          <p:nvPr/>
        </p:nvSpPr>
        <p:spPr>
          <a:xfrm rot="5400000">
            <a:off x="1594018" y="4026324"/>
            <a:ext cx="1183055" cy="2169726"/>
          </a:xfrm>
          <a:prstGeom prst="flowChartExtract">
            <a:avLst/>
          </a:prstGeom>
          <a:gradFill flip="none" rotWithShape="1">
            <a:gsLst>
              <a:gs pos="36000">
                <a:schemeClr val="accent4">
                  <a:alpha val="15000"/>
                  <a:lumMod val="39000"/>
                  <a:lumOff val="61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28" name="TextBox 27"/>
          <p:cNvSpPr txBox="1"/>
          <p:nvPr/>
        </p:nvSpPr>
        <p:spPr>
          <a:xfrm>
            <a:off x="1229029" y="2083105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interior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257997" y="4960265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interior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59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1642" t="9152" r="42556" b="9850"/>
          <a:stretch/>
        </p:blipFill>
        <p:spPr>
          <a:xfrm>
            <a:off x="3181349" y="533400"/>
            <a:ext cx="3771901" cy="5333514"/>
          </a:xfrm>
          <a:prstGeom prst="rect">
            <a:avLst/>
          </a:prstGeom>
        </p:spPr>
      </p:pic>
      <p:sp>
        <p:nvSpPr>
          <p:cNvPr id="3" name="Flowchart: Extract 2"/>
          <p:cNvSpPr/>
          <p:nvPr/>
        </p:nvSpPr>
        <p:spPr>
          <a:xfrm>
            <a:off x="5275033" y="4333270"/>
            <a:ext cx="1521425" cy="2765227"/>
          </a:xfrm>
          <a:prstGeom prst="flowChartExtract">
            <a:avLst/>
          </a:prstGeom>
          <a:gradFill flip="none" rotWithShape="1">
            <a:gsLst>
              <a:gs pos="56000">
                <a:schemeClr val="accent4">
                  <a:lumMod val="45000"/>
                  <a:lumOff val="55000"/>
                  <a:alpha val="18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4" name="Flowchart: Extract 3"/>
          <p:cNvSpPr/>
          <p:nvPr/>
        </p:nvSpPr>
        <p:spPr>
          <a:xfrm>
            <a:off x="3891068" y="4248101"/>
            <a:ext cx="1207511" cy="2048380"/>
          </a:xfrm>
          <a:prstGeom prst="flowChartExtract">
            <a:avLst/>
          </a:prstGeom>
          <a:gradFill flip="none" rotWithShape="1">
            <a:gsLst>
              <a:gs pos="56000">
                <a:schemeClr val="accent4">
                  <a:lumMod val="45000"/>
                  <a:lumOff val="55000"/>
                  <a:alpha val="18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5" name="TextBox 4"/>
          <p:cNvSpPr txBox="1"/>
          <p:nvPr/>
        </p:nvSpPr>
        <p:spPr>
          <a:xfrm>
            <a:off x="5615901" y="6296480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living room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066393" y="5715883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room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2672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5871" t="12241" r="30090" b="8021"/>
          <a:stretch/>
        </p:blipFill>
        <p:spPr>
          <a:xfrm>
            <a:off x="2531337" y="659432"/>
            <a:ext cx="4592477" cy="5197042"/>
          </a:xfrm>
          <a:prstGeom prst="rect">
            <a:avLst/>
          </a:prstGeom>
        </p:spPr>
      </p:pic>
      <p:sp>
        <p:nvSpPr>
          <p:cNvPr id="7" name="Flowchart: Extract 6"/>
          <p:cNvSpPr/>
          <p:nvPr/>
        </p:nvSpPr>
        <p:spPr>
          <a:xfrm rot="16200000">
            <a:off x="6293047" y="960474"/>
            <a:ext cx="1317290" cy="2234605"/>
          </a:xfrm>
          <a:prstGeom prst="flowChartExtract">
            <a:avLst/>
          </a:prstGeom>
          <a:gradFill flip="none" rotWithShape="1">
            <a:gsLst>
              <a:gs pos="56000">
                <a:schemeClr val="accent4">
                  <a:lumMod val="45000"/>
                  <a:lumOff val="55000"/>
                  <a:alpha val="18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3" name="Flowchart: Extract 2"/>
          <p:cNvSpPr/>
          <p:nvPr/>
        </p:nvSpPr>
        <p:spPr>
          <a:xfrm>
            <a:off x="3147234" y="4295170"/>
            <a:ext cx="1521425" cy="2765227"/>
          </a:xfrm>
          <a:prstGeom prst="flowChartExtract">
            <a:avLst/>
          </a:prstGeom>
          <a:gradFill flip="none" rotWithShape="1">
            <a:gsLst>
              <a:gs pos="56000">
                <a:schemeClr val="accent4">
                  <a:lumMod val="45000"/>
                  <a:lumOff val="55000"/>
                  <a:alpha val="18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4" name="Flowchart: Extract 3"/>
          <p:cNvSpPr/>
          <p:nvPr/>
        </p:nvSpPr>
        <p:spPr>
          <a:xfrm>
            <a:off x="4881452" y="4486940"/>
            <a:ext cx="1317290" cy="2234605"/>
          </a:xfrm>
          <a:prstGeom prst="flowChartExtract">
            <a:avLst/>
          </a:prstGeom>
          <a:gradFill flip="none" rotWithShape="1">
            <a:gsLst>
              <a:gs pos="56000">
                <a:schemeClr val="accent4">
                  <a:lumMod val="45000"/>
                  <a:lumOff val="55000"/>
                  <a:alpha val="18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5" name="TextBox 4"/>
          <p:cNvSpPr txBox="1"/>
          <p:nvPr/>
        </p:nvSpPr>
        <p:spPr>
          <a:xfrm>
            <a:off x="3488102" y="6258380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living room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155672" y="1877722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room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5016" y="6277678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room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1358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21830" t="9579" r="29737" b="6437"/>
          <a:stretch/>
        </p:blipFill>
        <p:spPr>
          <a:xfrm>
            <a:off x="2945180" y="467832"/>
            <a:ext cx="4189227" cy="4540102"/>
          </a:xfrm>
          <a:prstGeom prst="rect">
            <a:avLst/>
          </a:prstGeom>
        </p:spPr>
      </p:pic>
      <p:sp>
        <p:nvSpPr>
          <p:cNvPr id="3" name="Flowchart: Extract 2"/>
          <p:cNvSpPr/>
          <p:nvPr/>
        </p:nvSpPr>
        <p:spPr>
          <a:xfrm>
            <a:off x="3434316" y="3625320"/>
            <a:ext cx="1521425" cy="2765227"/>
          </a:xfrm>
          <a:prstGeom prst="flowChartExtract">
            <a:avLst/>
          </a:prstGeom>
          <a:gradFill flip="none" rotWithShape="1">
            <a:gsLst>
              <a:gs pos="56000">
                <a:schemeClr val="accent4">
                  <a:lumMod val="45000"/>
                  <a:lumOff val="55000"/>
                  <a:alpha val="18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4" name="Flowchart: Extract 3"/>
          <p:cNvSpPr/>
          <p:nvPr/>
        </p:nvSpPr>
        <p:spPr>
          <a:xfrm>
            <a:off x="5646996" y="3475950"/>
            <a:ext cx="1317290" cy="2394207"/>
          </a:xfrm>
          <a:prstGeom prst="flowChartExtract">
            <a:avLst/>
          </a:prstGeom>
          <a:gradFill flip="none" rotWithShape="1">
            <a:gsLst>
              <a:gs pos="56000">
                <a:schemeClr val="accent4">
                  <a:lumMod val="45000"/>
                  <a:lumOff val="55000"/>
                  <a:alpha val="18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  <p:sp>
        <p:nvSpPr>
          <p:cNvPr id="5" name="TextBox 4"/>
          <p:cNvSpPr txBox="1"/>
          <p:nvPr/>
        </p:nvSpPr>
        <p:spPr>
          <a:xfrm>
            <a:off x="5943221" y="5299130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living room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31627" y="5651585"/>
            <a:ext cx="11061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i="1" dirty="0" smtClean="0">
                <a:latin typeface="Century Gothic" panose="020B0502020202020204" pitchFamily="34" charset="0"/>
              </a:rPr>
              <a:t>Views from room</a:t>
            </a:r>
            <a:endParaRPr lang="ms-MY" sz="1000" i="1" dirty="0">
              <a:latin typeface="Century Gothic" panose="020B050202020202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39793" y="2093337"/>
            <a:ext cx="531667" cy="44784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s-MY"/>
          </a:p>
        </p:txBody>
      </p:sp>
    </p:spTree>
    <p:extLst>
      <p:ext uri="{BB962C8B-B14F-4D97-AF65-F5344CB8AC3E}">
        <p14:creationId xmlns:p14="http://schemas.microsoft.com/office/powerpoint/2010/main" val="27815512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</TotalTime>
  <Words>52</Words>
  <Application>Microsoft Office PowerPoint</Application>
  <PresentationFormat>Custom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Ridwan</dc:creator>
  <cp:lastModifiedBy>Ridwan</cp:lastModifiedBy>
  <cp:revision>24</cp:revision>
  <dcterms:created xsi:type="dcterms:W3CDTF">2016-11-29T04:05:25Z</dcterms:created>
  <dcterms:modified xsi:type="dcterms:W3CDTF">2016-12-15T06:44:33Z</dcterms:modified>
</cp:coreProperties>
</file>