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10691813" cy="7559675"/>
  <p:notesSz cx="6858000" cy="9144000"/>
  <p:defaultTextStyle>
    <a:defPPr>
      <a:defRPr lang="ms-MY"/>
    </a:defPPr>
    <a:lvl1pPr marL="0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1pPr>
    <a:lvl2pPr marL="521437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2pPr>
    <a:lvl3pPr marL="1042873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3pPr>
    <a:lvl4pPr marL="1564310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4pPr>
    <a:lvl5pPr marL="2085746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58A8C2CE-64D3-44FF-A665-B65AE039CE41}">
          <p14:sldIdLst>
            <p14:sldId id="256"/>
            <p14:sldId id="25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81" autoAdjust="0"/>
    <p:restoredTop sz="94636" autoAdjust="0"/>
  </p:normalViewPr>
  <p:slideViewPr>
    <p:cSldViewPr snapToGrid="0">
      <p:cViewPr varScale="1">
        <p:scale>
          <a:sx n="97" d="100"/>
          <a:sy n="97" d="100"/>
        </p:scale>
        <p:origin x="810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493D-5D8A-4A1F-8426-0F2DF91C7EF2}" type="datetimeFigureOut">
              <a:rPr lang="ms-MY" smtClean="0"/>
              <a:t>15/12/2016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D3488-6629-40FB-B6B1-7733DDA47972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3679151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493D-5D8A-4A1F-8426-0F2DF91C7EF2}" type="datetimeFigureOut">
              <a:rPr lang="ms-MY" smtClean="0"/>
              <a:t>15/12/2016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D3488-6629-40FB-B6B1-7733DDA47972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171404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493D-5D8A-4A1F-8426-0F2DF91C7EF2}" type="datetimeFigureOut">
              <a:rPr lang="ms-MY" smtClean="0"/>
              <a:t>15/12/2016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D3488-6629-40FB-B6B1-7733DDA47972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3558145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493D-5D8A-4A1F-8426-0F2DF91C7EF2}" type="datetimeFigureOut">
              <a:rPr lang="ms-MY" smtClean="0"/>
              <a:t>15/12/2016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D3488-6629-40FB-B6B1-7733DDA47972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2686545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493D-5D8A-4A1F-8426-0F2DF91C7EF2}" type="datetimeFigureOut">
              <a:rPr lang="ms-MY" smtClean="0"/>
              <a:t>15/12/2016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D3488-6629-40FB-B6B1-7733DDA47972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762356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493D-5D8A-4A1F-8426-0F2DF91C7EF2}" type="datetimeFigureOut">
              <a:rPr lang="ms-MY" smtClean="0"/>
              <a:t>15/12/2016</a:t>
            </a:fld>
            <a:endParaRPr lang="ms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D3488-6629-40FB-B6B1-7733DDA47972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2417035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493D-5D8A-4A1F-8426-0F2DF91C7EF2}" type="datetimeFigureOut">
              <a:rPr lang="ms-MY" smtClean="0"/>
              <a:t>15/12/2016</a:t>
            </a:fld>
            <a:endParaRPr lang="ms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D3488-6629-40FB-B6B1-7733DDA47972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152236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493D-5D8A-4A1F-8426-0F2DF91C7EF2}" type="datetimeFigureOut">
              <a:rPr lang="ms-MY" smtClean="0"/>
              <a:t>15/12/2016</a:t>
            </a:fld>
            <a:endParaRPr lang="ms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D3488-6629-40FB-B6B1-7733DDA47972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3012009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493D-5D8A-4A1F-8426-0F2DF91C7EF2}" type="datetimeFigureOut">
              <a:rPr lang="ms-MY" smtClean="0"/>
              <a:t>15/12/2016</a:t>
            </a:fld>
            <a:endParaRPr lang="ms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D3488-6629-40FB-B6B1-7733DDA47972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2228594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493D-5D8A-4A1F-8426-0F2DF91C7EF2}" type="datetimeFigureOut">
              <a:rPr lang="ms-MY" smtClean="0"/>
              <a:t>15/12/2016</a:t>
            </a:fld>
            <a:endParaRPr lang="ms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D3488-6629-40FB-B6B1-7733DDA47972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3578116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493D-5D8A-4A1F-8426-0F2DF91C7EF2}" type="datetimeFigureOut">
              <a:rPr lang="ms-MY" smtClean="0"/>
              <a:t>15/12/2016</a:t>
            </a:fld>
            <a:endParaRPr lang="ms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D3488-6629-40FB-B6B1-7733DDA47972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942485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2493D-5D8A-4A1F-8426-0F2DF91C7EF2}" type="datetimeFigureOut">
              <a:rPr lang="ms-MY" smtClean="0"/>
              <a:t>15/12/2016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CD3488-6629-40FB-B6B1-7733DDA47972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3410719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angle 64"/>
          <p:cNvSpPr/>
          <p:nvPr/>
        </p:nvSpPr>
        <p:spPr>
          <a:xfrm>
            <a:off x="3067664" y="3624521"/>
            <a:ext cx="4491963" cy="47167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/>
          </a:p>
        </p:txBody>
      </p:sp>
      <p:sp>
        <p:nvSpPr>
          <p:cNvPr id="66" name="Rectangle 65"/>
          <p:cNvSpPr/>
          <p:nvPr/>
        </p:nvSpPr>
        <p:spPr>
          <a:xfrm>
            <a:off x="3270410" y="6501070"/>
            <a:ext cx="4491963" cy="47167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5335" t="27444" r="1971" b="14651"/>
          <a:stretch/>
        </p:blipFill>
        <p:spPr>
          <a:xfrm>
            <a:off x="1873091" y="361963"/>
            <a:ext cx="7108417" cy="276337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l="3735" t="24397" r="2931" b="16555"/>
          <a:stretch/>
        </p:blipFill>
        <p:spPr>
          <a:xfrm>
            <a:off x="1787857" y="3014609"/>
            <a:ext cx="7103659" cy="280884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071128" y="2463423"/>
            <a:ext cx="248389" cy="197549"/>
          </a:xfrm>
          <a:prstGeom prst="rect">
            <a:avLst/>
          </a:prstGeom>
          <a:noFill/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/>
          </a:p>
        </p:txBody>
      </p:sp>
      <p:sp>
        <p:nvSpPr>
          <p:cNvPr id="26" name="Rectangle 25"/>
          <p:cNvSpPr/>
          <p:nvPr/>
        </p:nvSpPr>
        <p:spPr>
          <a:xfrm>
            <a:off x="6395616" y="5164832"/>
            <a:ext cx="248389" cy="197549"/>
          </a:xfrm>
          <a:prstGeom prst="rect">
            <a:avLst/>
          </a:prstGeom>
          <a:noFill/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/>
          </a:p>
        </p:txBody>
      </p:sp>
      <p:sp>
        <p:nvSpPr>
          <p:cNvPr id="10" name="TextBox 9"/>
          <p:cNvSpPr txBox="1"/>
          <p:nvPr/>
        </p:nvSpPr>
        <p:spPr>
          <a:xfrm>
            <a:off x="9311148" y="2424095"/>
            <a:ext cx="134561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Refuse room at typical unit floor</a:t>
            </a:r>
            <a:endParaRPr lang="ms-MY" sz="1500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4195322" y="2562197"/>
            <a:ext cx="511582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6519810" y="2562197"/>
            <a:ext cx="2791338" cy="260263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3599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17294" t="14354" r="8482" b="4775"/>
          <a:stretch/>
        </p:blipFill>
        <p:spPr>
          <a:xfrm>
            <a:off x="592392" y="1121857"/>
            <a:ext cx="8248649" cy="561704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745417" y="2628900"/>
            <a:ext cx="1095375" cy="733425"/>
          </a:xfrm>
          <a:prstGeom prst="rect">
            <a:avLst/>
          </a:prstGeom>
          <a:solidFill>
            <a:srgbClr val="FF0000">
              <a:alpha val="41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6695766" y="2821858"/>
            <a:ext cx="228108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9064417" y="2628900"/>
            <a:ext cx="155349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Main container room</a:t>
            </a:r>
            <a:endParaRPr lang="ms-MY" sz="1500" dirty="0"/>
          </a:p>
        </p:txBody>
      </p:sp>
    </p:spTree>
    <p:extLst>
      <p:ext uri="{BB962C8B-B14F-4D97-AF65-F5344CB8AC3E}">
        <p14:creationId xmlns:p14="http://schemas.microsoft.com/office/powerpoint/2010/main" val="17522793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229</TotalTime>
  <Words>9</Words>
  <Application>Microsoft Office PowerPoint</Application>
  <PresentationFormat>Custom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Ridwan</dc:creator>
  <cp:lastModifiedBy>Ridwan</cp:lastModifiedBy>
  <cp:revision>15</cp:revision>
  <dcterms:created xsi:type="dcterms:W3CDTF">2016-11-29T04:05:25Z</dcterms:created>
  <dcterms:modified xsi:type="dcterms:W3CDTF">2016-12-15T06:49:25Z</dcterms:modified>
</cp:coreProperties>
</file>