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0691813" cy="7559675"/>
  <p:notesSz cx="6858000" cy="9144000"/>
  <p:defaultTextStyle>
    <a:defPPr>
      <a:defRPr lang="ms-MY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8A8C2CE-64D3-44FF-A665-B65AE039CE41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6305" autoAdjust="0"/>
  </p:normalViewPr>
  <p:slideViewPr>
    <p:cSldViewPr snapToGrid="0">
      <p:cViewPr>
        <p:scale>
          <a:sx n="180" d="100"/>
          <a:sy n="180" d="100"/>
        </p:scale>
        <p:origin x="-4050" y="-27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7915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7140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581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8654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76235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1703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223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01200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22859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7811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4248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1071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2099" t="11966" r="40115" b="12982"/>
          <a:stretch/>
        </p:blipFill>
        <p:spPr>
          <a:xfrm>
            <a:off x="926670" y="2909608"/>
            <a:ext cx="3671912" cy="3604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9785" t="8096" r="23574" b="17278"/>
          <a:stretch/>
        </p:blipFill>
        <p:spPr>
          <a:xfrm>
            <a:off x="6859360" y="2590523"/>
            <a:ext cx="2766604" cy="276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96125" y="3086100"/>
            <a:ext cx="1285875" cy="590550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450" t="62526" r="2217" b="7412"/>
          <a:stretch/>
        </p:blipFill>
        <p:spPr>
          <a:xfrm>
            <a:off x="200025" y="304800"/>
            <a:ext cx="9944100" cy="20018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1493874" y="4964299"/>
            <a:ext cx="526136" cy="733408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" name="Rectangle 1"/>
          <p:cNvSpPr/>
          <p:nvPr/>
        </p:nvSpPr>
        <p:spPr>
          <a:xfrm>
            <a:off x="294504" y="855921"/>
            <a:ext cx="1108994" cy="940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7315200" y="446566"/>
            <a:ext cx="927462" cy="64200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Rectangle 8"/>
          <p:cNvSpPr/>
          <p:nvPr/>
        </p:nvSpPr>
        <p:spPr>
          <a:xfrm>
            <a:off x="8724900" y="4378832"/>
            <a:ext cx="803637" cy="107443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9"/>
          <p:cNvSpPr/>
          <p:nvPr/>
        </p:nvSpPr>
        <p:spPr>
          <a:xfrm>
            <a:off x="7429500" y="3676650"/>
            <a:ext cx="1438275" cy="45719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Rectangle 10"/>
          <p:cNvSpPr/>
          <p:nvPr/>
        </p:nvSpPr>
        <p:spPr>
          <a:xfrm rot="5400000">
            <a:off x="8516683" y="4027741"/>
            <a:ext cx="656463" cy="45719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ectangle 13"/>
          <p:cNvSpPr/>
          <p:nvPr/>
        </p:nvSpPr>
        <p:spPr>
          <a:xfrm flipH="1">
            <a:off x="2587214" y="5357126"/>
            <a:ext cx="150670" cy="671534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Rectangle 14"/>
          <p:cNvSpPr/>
          <p:nvPr/>
        </p:nvSpPr>
        <p:spPr>
          <a:xfrm>
            <a:off x="2018747" y="5883769"/>
            <a:ext cx="568468" cy="45719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Rectangle 16"/>
          <p:cNvSpPr/>
          <p:nvPr/>
        </p:nvSpPr>
        <p:spPr>
          <a:xfrm rot="5400000">
            <a:off x="1706895" y="5593514"/>
            <a:ext cx="626230" cy="45719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21" name="Straight Connector 20"/>
          <p:cNvCxnSpPr/>
          <p:nvPr/>
        </p:nvCxnSpPr>
        <p:spPr>
          <a:xfrm>
            <a:off x="728330" y="1796903"/>
            <a:ext cx="0" cy="3560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6" idx="3"/>
          </p:cNvCxnSpPr>
          <p:nvPr/>
        </p:nvCxnSpPr>
        <p:spPr>
          <a:xfrm flipV="1">
            <a:off x="728330" y="5331003"/>
            <a:ext cx="76554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492364" y="1088571"/>
            <a:ext cx="0" cy="19975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60828" y="5929488"/>
            <a:ext cx="470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-The OKU park are provide at Ground floor with indication of the </a:t>
            </a:r>
            <a:r>
              <a:rPr lang="en-US" sz="1200" dirty="0" err="1" smtClean="0"/>
              <a:t>tacktile</a:t>
            </a:r>
            <a:r>
              <a:rPr lang="en-US" sz="1200" dirty="0" smtClean="0"/>
              <a:t> connecting the nearest ramp to the retails.</a:t>
            </a:r>
            <a:endParaRPr lang="ms-MY" sz="1200" dirty="0"/>
          </a:p>
        </p:txBody>
      </p:sp>
    </p:spTree>
    <p:extLst>
      <p:ext uri="{BB962C8B-B14F-4D97-AF65-F5344CB8AC3E}">
        <p14:creationId xmlns:p14="http://schemas.microsoft.com/office/powerpoint/2010/main" val="175227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22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Ridwan</dc:creator>
  <cp:lastModifiedBy>Ridwan</cp:lastModifiedBy>
  <cp:revision>22</cp:revision>
  <dcterms:created xsi:type="dcterms:W3CDTF">2016-11-29T04:05:25Z</dcterms:created>
  <dcterms:modified xsi:type="dcterms:W3CDTF">2016-12-13T07:18:07Z</dcterms:modified>
</cp:coreProperties>
</file>