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858000" cy="9144000"/>
  <p:defaultTextStyle>
    <a:defPPr>
      <a:defRPr lang="ms-MY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8A8C2CE-64D3-44FF-A665-B65AE039CE41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36" autoAdjust="0"/>
  </p:normalViewPr>
  <p:slideViewPr>
    <p:cSldViewPr snapToGrid="0">
      <p:cViewPr>
        <p:scale>
          <a:sx n="110" d="100"/>
          <a:sy n="110" d="100"/>
        </p:scale>
        <p:origin x="78" y="-4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679151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7140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55814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68654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762356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41703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5223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01200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22859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57811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94248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41071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5858" r="9113" b="8644"/>
          <a:stretch/>
        </p:blipFill>
        <p:spPr>
          <a:xfrm>
            <a:off x="1669446" y="1046162"/>
            <a:ext cx="6896101" cy="4630738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812816" y="6455171"/>
            <a:ext cx="7752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latin typeface="Century Gothic" panose="020B0502020202020204" pitchFamily="34" charset="0"/>
              </a:rPr>
              <a:t>Figure 2: shown the bus stop location within the site</a:t>
            </a:r>
            <a:endParaRPr lang="ms-MY" sz="1000" i="1" dirty="0"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89935" y="4257367"/>
            <a:ext cx="1025836" cy="300614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3" name="Rectangle 2"/>
          <p:cNvSpPr/>
          <p:nvPr/>
        </p:nvSpPr>
        <p:spPr>
          <a:xfrm>
            <a:off x="4889935" y="3638249"/>
            <a:ext cx="704620" cy="45719"/>
          </a:xfrm>
          <a:prstGeom prst="rect">
            <a:avLst/>
          </a:prstGeom>
          <a:solidFill>
            <a:srgbClr val="FF0000">
              <a:alpha val="1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7" name="Rectangle 6"/>
          <p:cNvSpPr/>
          <p:nvPr/>
        </p:nvSpPr>
        <p:spPr>
          <a:xfrm>
            <a:off x="4889935" y="3761468"/>
            <a:ext cx="704620" cy="45719"/>
          </a:xfrm>
          <a:prstGeom prst="rect">
            <a:avLst/>
          </a:prstGeom>
          <a:solidFill>
            <a:srgbClr val="FF0000">
              <a:alpha val="1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8" name="Rectangle 7"/>
          <p:cNvSpPr/>
          <p:nvPr/>
        </p:nvSpPr>
        <p:spPr>
          <a:xfrm>
            <a:off x="4889935" y="3878051"/>
            <a:ext cx="704620" cy="45719"/>
          </a:xfrm>
          <a:prstGeom prst="rect">
            <a:avLst/>
          </a:prstGeom>
          <a:solidFill>
            <a:srgbClr val="FF0000">
              <a:alpha val="1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9" name="Rectangle 8"/>
          <p:cNvSpPr/>
          <p:nvPr/>
        </p:nvSpPr>
        <p:spPr>
          <a:xfrm>
            <a:off x="4889935" y="3991438"/>
            <a:ext cx="704620" cy="45719"/>
          </a:xfrm>
          <a:prstGeom prst="rect">
            <a:avLst/>
          </a:prstGeom>
          <a:solidFill>
            <a:srgbClr val="FF0000">
              <a:alpha val="1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10" name="Rectangle 9"/>
          <p:cNvSpPr/>
          <p:nvPr/>
        </p:nvSpPr>
        <p:spPr>
          <a:xfrm>
            <a:off x="4889935" y="4094993"/>
            <a:ext cx="704620" cy="45719"/>
          </a:xfrm>
          <a:prstGeom prst="rect">
            <a:avLst/>
          </a:prstGeom>
          <a:solidFill>
            <a:srgbClr val="FF0000">
              <a:alpha val="1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915771" y="4367436"/>
            <a:ext cx="30709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075174" y="4257368"/>
            <a:ext cx="150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Bus Stop</a:t>
            </a:r>
            <a:endParaRPr lang="ms-MY" sz="1200" dirty="0"/>
          </a:p>
        </p:txBody>
      </p:sp>
      <p:sp>
        <p:nvSpPr>
          <p:cNvPr id="14" name="Rectangle 13"/>
          <p:cNvSpPr/>
          <p:nvPr/>
        </p:nvSpPr>
        <p:spPr>
          <a:xfrm>
            <a:off x="4801149" y="3535391"/>
            <a:ext cx="864763" cy="655142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733558" y="3878051"/>
            <a:ext cx="325312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048137" y="3754933"/>
            <a:ext cx="150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Walkway</a:t>
            </a:r>
            <a:endParaRPr lang="ms-MY" sz="1200" dirty="0"/>
          </a:p>
        </p:txBody>
      </p:sp>
    </p:spTree>
    <p:extLst>
      <p:ext uri="{BB962C8B-B14F-4D97-AF65-F5344CB8AC3E}">
        <p14:creationId xmlns:p14="http://schemas.microsoft.com/office/powerpoint/2010/main" val="176359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14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Ridwan</dc:creator>
  <cp:lastModifiedBy>Ridwan</cp:lastModifiedBy>
  <cp:revision>17</cp:revision>
  <dcterms:created xsi:type="dcterms:W3CDTF">2016-11-29T04:05:25Z</dcterms:created>
  <dcterms:modified xsi:type="dcterms:W3CDTF">2016-12-15T06:13:22Z</dcterms:modified>
</cp:coreProperties>
</file>